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05" y="140128"/>
            <a:ext cx="8229600" cy="91644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«Сот </a:t>
            </a:r>
            <a:r>
              <a:rPr lang="ru-RU" sz="1400" dirty="0" err="1" smtClean="0">
                <a:solidFill>
                  <a:srgbClr val="00B050"/>
                </a:solidFill>
              </a:rPr>
              <a:t>сарапшысының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біліктілігін</a:t>
            </a:r>
            <a:r>
              <a:rPr lang="ru-RU" sz="1400" dirty="0" smtClean="0">
                <a:solidFill>
                  <a:srgbClr val="00B050"/>
                </a:solidFill>
              </a:rPr>
              <a:t> беру</a:t>
            </a:r>
            <a:r>
              <a:rPr lang="ru-RU" sz="1400" dirty="0">
                <a:solidFill>
                  <a:srgbClr val="00B050"/>
                </a:solidFill>
              </a:rPr>
              <a:t>» </a:t>
            </a:r>
            <a:r>
              <a:rPr lang="ru-RU" sz="1400" dirty="0" err="1" smtClean="0">
                <a:solidFill>
                  <a:srgbClr val="00B050"/>
                </a:solidFill>
              </a:rPr>
              <a:t>және</a:t>
            </a:r>
            <a:r>
              <a:rPr lang="ru-RU" sz="1400" dirty="0" smtClean="0">
                <a:solidFill>
                  <a:srgbClr val="00B050"/>
                </a:solidFill>
              </a:rPr>
              <a:t> «Сот-</a:t>
            </a:r>
            <a:r>
              <a:rPr lang="ru-RU" sz="1400" dirty="0" err="1" smtClean="0">
                <a:solidFill>
                  <a:srgbClr val="00B050"/>
                </a:solidFill>
              </a:rPr>
              <a:t>медициналық</a:t>
            </a:r>
            <a:r>
              <a:rPr lang="ru-RU" sz="1400" dirty="0">
                <a:solidFill>
                  <a:srgbClr val="00B050"/>
                </a:solidFill>
              </a:rPr>
              <a:t>, сот-</a:t>
            </a:r>
            <a:r>
              <a:rPr lang="ru-RU" sz="1400" dirty="0" err="1">
                <a:solidFill>
                  <a:srgbClr val="00B050"/>
                </a:solidFill>
              </a:rPr>
              <a:t>психиатриялық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және</a:t>
            </a:r>
            <a:r>
              <a:rPr lang="ru-RU" sz="1400" dirty="0">
                <a:solidFill>
                  <a:srgbClr val="00B050"/>
                </a:solidFill>
              </a:rPr>
              <a:t> сот-</a:t>
            </a:r>
            <a:r>
              <a:rPr lang="ru-RU" sz="1400" dirty="0" err="1">
                <a:solidFill>
                  <a:srgbClr val="00B050"/>
                </a:solidFill>
              </a:rPr>
              <a:t>наркологиялық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сараптамалардың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белгілі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бір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түрін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жүргізу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құқығына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біліктілікті</a:t>
            </a:r>
            <a:r>
              <a:rPr lang="ru-RU" sz="1400" dirty="0">
                <a:solidFill>
                  <a:srgbClr val="00B050"/>
                </a:solidFill>
              </a:rPr>
              <a:t> беру» 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err="1" smtClean="0">
                <a:solidFill>
                  <a:srgbClr val="00B050"/>
                </a:solidFill>
              </a:rPr>
              <a:t>мемлекеттік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қызмет</a:t>
            </a:r>
            <a:endParaRPr lang="ru-RU" dirty="0"/>
          </a:p>
        </p:txBody>
      </p:sp>
      <p:pic>
        <p:nvPicPr>
          <p:cNvPr id="4" name="Рисунок 3" descr="AeS0jZW4wws.jpg"/>
          <p:cNvPicPr>
            <a:picLocks noChangeAspect="1"/>
          </p:cNvPicPr>
          <p:nvPr/>
        </p:nvPicPr>
        <p:blipFill rotWithShape="1">
          <a:blip r:embed="rId2" cstate="print"/>
          <a:srcRect l="17155" r="15528"/>
          <a:stretch/>
        </p:blipFill>
        <p:spPr>
          <a:xfrm>
            <a:off x="1116711" y="3589779"/>
            <a:ext cx="647700" cy="9621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8473" y="4619523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schemeClr val="tx2"/>
                </a:solidFill>
              </a:rPr>
              <a:t>Қызметті алушы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20891" y="2992217"/>
            <a:ext cx="765513" cy="2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71"/>
          <a:stretch/>
        </p:blipFill>
        <p:spPr>
          <a:xfrm>
            <a:off x="930723" y="1645110"/>
            <a:ext cx="1019677" cy="2283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7015" y="2134426"/>
            <a:ext cx="139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1000" dirty="0">
                <a:solidFill>
                  <a:srgbClr val="0070C0"/>
                </a:solidFill>
              </a:rPr>
              <a:t>ҚР электрондық лицензиялау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131" y="1633198"/>
            <a:ext cx="822325" cy="2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 descr="КТРМ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9674" y="1452332"/>
            <a:ext cx="549054" cy="549054"/>
          </a:xfrm>
          <a:prstGeom prst="rect">
            <a:avLst/>
          </a:prstGeom>
        </p:spPr>
      </p:pic>
      <p:pic>
        <p:nvPicPr>
          <p:cNvPr id="13" name="Рисунок 12" descr="гер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46189" y="1519397"/>
            <a:ext cx="216024" cy="201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84755" y="2121505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solidFill>
                  <a:srgbClr val="0070C0"/>
                </a:solidFill>
              </a:rPr>
              <a:t>ҚР ӘМ Сот </a:t>
            </a:r>
            <a:r>
              <a:rPr lang="ru-RU" sz="1100" dirty="0" err="1" smtClean="0">
                <a:solidFill>
                  <a:srgbClr val="0070C0"/>
                </a:solidFill>
              </a:rPr>
              <a:t>сараптамалары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орталығының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кеңсесі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0" t="71456" r="39294" b="6930"/>
          <a:stretch/>
        </p:blipFill>
        <p:spPr>
          <a:xfrm>
            <a:off x="7397615" y="1222502"/>
            <a:ext cx="1074577" cy="903019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67" y="1656098"/>
            <a:ext cx="822325" cy="25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57664" y="2372759"/>
            <a:ext cx="1729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>
                <a:solidFill>
                  <a:srgbClr val="0070C0"/>
                </a:solidFill>
              </a:rPr>
              <a:t>Біліктілік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емтихананын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белгіленген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уақытта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және</a:t>
            </a:r>
            <a:r>
              <a:rPr lang="ru-RU" sz="1100" dirty="0" smtClean="0">
                <a:solidFill>
                  <a:srgbClr val="0070C0"/>
                </a:solidFill>
              </a:rPr>
              <a:t>  </a:t>
            </a:r>
            <a:r>
              <a:rPr lang="ru-RU" sz="1100" dirty="0" err="1" smtClean="0">
                <a:solidFill>
                  <a:srgbClr val="0070C0"/>
                </a:solidFill>
              </a:rPr>
              <a:t>орнында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>
                <a:solidFill>
                  <a:srgbClr val="0070C0"/>
                </a:solidFill>
              </a:rPr>
              <a:t>өту  </a:t>
            </a:r>
            <a:r>
              <a:rPr lang="ru-RU" sz="1100" dirty="0" smtClean="0">
                <a:solidFill>
                  <a:srgbClr val="0070C0"/>
                </a:solidFill>
              </a:rPr>
              <a:t>1 </a:t>
            </a:r>
            <a:r>
              <a:rPr lang="ru-RU" sz="1100" dirty="0" err="1">
                <a:solidFill>
                  <a:srgbClr val="0070C0"/>
                </a:solidFill>
              </a:rPr>
              <a:t>жұмыс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күн</a:t>
            </a:r>
            <a:endParaRPr lang="ru-RU" sz="1100" dirty="0" smtClean="0">
              <a:solidFill>
                <a:srgbClr val="0070C0"/>
              </a:solidFill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2740" y="4241916"/>
            <a:ext cx="647492" cy="3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694" y="4725146"/>
            <a:ext cx="1301583" cy="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663364" y="5525114"/>
            <a:ext cx="223358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қызметалушының»</a:t>
            </a:r>
          </a:p>
          <a:p>
            <a:pPr lvl="0" algn="ctr"/>
            <a:r>
              <a:rPr lang="ru-RU" sz="1050" b="1" dirty="0" err="1">
                <a:solidFill>
                  <a:srgbClr val="1F497D"/>
                </a:solidFill>
              </a:rPr>
              <a:t>ж</a:t>
            </a:r>
            <a:r>
              <a:rPr lang="ru-RU" sz="1050" b="1" dirty="0" err="1" smtClean="0">
                <a:solidFill>
                  <a:srgbClr val="1F497D"/>
                </a:solidFill>
              </a:rPr>
              <a:t>еке</a:t>
            </a:r>
            <a:r>
              <a:rPr lang="ru-RU" sz="1050" b="1" dirty="0" smtClean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кабинеті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</a:p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Сот </a:t>
            </a:r>
            <a:r>
              <a:rPr lang="ru-RU" sz="1050" b="1" dirty="0" err="1">
                <a:solidFill>
                  <a:srgbClr val="1F497D"/>
                </a:solidFill>
              </a:rPr>
              <a:t>сараптамасының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белгілі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бір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түрін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жүргізу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құқығына</a:t>
            </a:r>
            <a:r>
              <a:rPr lang="ru-RU" sz="1050" b="1" dirty="0">
                <a:solidFill>
                  <a:srgbClr val="1F497D"/>
                </a:solidFill>
              </a:rPr>
              <a:t> сот </a:t>
            </a:r>
            <a:r>
              <a:rPr lang="ru-RU" sz="1050" b="1" dirty="0" err="1">
                <a:solidFill>
                  <a:srgbClr val="1F497D"/>
                </a:solidFill>
              </a:rPr>
              <a:t>сарапшысының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біліктілік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куәлігі</a:t>
            </a:r>
            <a:r>
              <a:rPr lang="ru-RU" sz="1050" b="1" dirty="0">
                <a:solidFill>
                  <a:srgbClr val="1F497D"/>
                </a:solidFill>
              </a:rPr>
              <a:t> немесе </a:t>
            </a:r>
            <a:r>
              <a:rPr lang="ru-RU" sz="1050" b="1" dirty="0" err="1">
                <a:solidFill>
                  <a:srgbClr val="1F497D"/>
                </a:solidFill>
              </a:rPr>
              <a:t>куәлігіне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қосымша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endParaRPr lang="ru-RU" sz="1050" b="1" dirty="0" smtClean="0">
              <a:solidFill>
                <a:srgbClr val="1F497D"/>
              </a:solidFill>
            </a:endParaRPr>
          </a:p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7 </a:t>
            </a:r>
            <a:r>
              <a:rPr lang="ru-RU" sz="1050" b="1" dirty="0" err="1">
                <a:solidFill>
                  <a:srgbClr val="1F497D"/>
                </a:solidFill>
              </a:rPr>
              <a:t>жұмыс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 smtClean="0">
                <a:solidFill>
                  <a:srgbClr val="1F497D"/>
                </a:solidFill>
              </a:rPr>
              <a:t>күні</a:t>
            </a:r>
            <a:r>
              <a:rPr lang="ru-RU" sz="1050" b="1" dirty="0" smtClean="0">
                <a:solidFill>
                  <a:srgbClr val="1F497D"/>
                </a:solidFill>
              </a:rPr>
              <a:t> </a:t>
            </a:r>
            <a:r>
              <a:rPr lang="ru-RU" sz="1050" b="1" dirty="0" err="1" smtClean="0">
                <a:solidFill>
                  <a:srgbClr val="1F497D"/>
                </a:solidFill>
              </a:rPr>
              <a:t>беріледі</a:t>
            </a:r>
            <a:endParaRPr lang="ru-RU" sz="1050" b="1" dirty="0">
              <a:solidFill>
                <a:srgbClr val="1F497D"/>
              </a:solidFill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146" y="1137842"/>
            <a:ext cx="1529409" cy="161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868649" y="1519397"/>
            <a:ext cx="1369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3 </a:t>
            </a:r>
            <a:r>
              <a:rPr lang="ru-RU" sz="1100" b="1" dirty="0" err="1">
                <a:solidFill>
                  <a:schemeClr val="accent1"/>
                </a:solidFill>
              </a:rPr>
              <a:t>жұмыс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күн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ішінде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құжаттарды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қарау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мерзімі</a:t>
            </a:r>
            <a:endParaRPr lang="ru-RU" sz="1100" b="1" dirty="0">
              <a:solidFill>
                <a:schemeClr val="accent1"/>
              </a:solidFill>
            </a:endParaRPr>
          </a:p>
          <a:p>
            <a:pPr algn="ctr"/>
            <a:endParaRPr lang="ru-RU" sz="1100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048" y="1750598"/>
            <a:ext cx="822325" cy="2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912">
            <a:off x="7157119" y="3253540"/>
            <a:ext cx="584808" cy="3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0042" y="3061784"/>
            <a:ext cx="524301" cy="664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03846" y="3886224"/>
            <a:ext cx="127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accent1"/>
                </a:solidFill>
              </a:rPr>
              <a:t>1 </a:t>
            </a:r>
            <a:r>
              <a:rPr lang="ru-RU" sz="800" b="1" dirty="0" err="1" smtClean="0">
                <a:solidFill>
                  <a:schemeClr val="accent1"/>
                </a:solidFill>
              </a:rPr>
              <a:t>кезең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ru-RU" sz="800" b="1" dirty="0" err="1">
                <a:solidFill>
                  <a:schemeClr val="accent1"/>
                </a:solidFill>
              </a:rPr>
              <a:t>К</a:t>
            </a:r>
            <a:r>
              <a:rPr lang="ru-RU" sz="800" b="1" dirty="0" err="1" smtClean="0">
                <a:solidFill>
                  <a:schemeClr val="accent1"/>
                </a:solidFill>
              </a:rPr>
              <a:t>омпьютерлік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r>
              <a:rPr lang="ru-RU" sz="800" b="1" dirty="0" err="1" smtClean="0">
                <a:solidFill>
                  <a:schemeClr val="accent1"/>
                </a:solidFill>
              </a:rPr>
              <a:t>тестілеу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816" y="3855446"/>
            <a:ext cx="111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>
                <a:solidFill>
                  <a:schemeClr val="accent1"/>
                </a:solidFill>
              </a:rPr>
              <a:t>2</a:t>
            </a:r>
            <a:r>
              <a:rPr lang="ru-RU" sz="800" b="1" dirty="0" smtClean="0">
                <a:solidFill>
                  <a:schemeClr val="accent1"/>
                </a:solidFill>
              </a:rPr>
              <a:t> этап</a:t>
            </a:r>
          </a:p>
          <a:p>
            <a:pPr algn="ctr"/>
            <a:r>
              <a:rPr lang="ru-RU" sz="800" b="1" dirty="0" err="1" smtClean="0">
                <a:solidFill>
                  <a:schemeClr val="accent1"/>
                </a:solidFill>
              </a:rPr>
              <a:t>Емтихан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r>
              <a:rPr lang="ru-RU" sz="800" b="1" dirty="0" err="1" smtClean="0">
                <a:solidFill>
                  <a:schemeClr val="accent1"/>
                </a:solidFill>
              </a:rPr>
              <a:t>билеттері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endParaRPr lang="ru-RU" sz="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48472" y="5343418"/>
            <a:ext cx="21410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err="1" smtClean="0">
                <a:solidFill>
                  <a:srgbClr val="FF0000"/>
                </a:solidFill>
              </a:rPr>
              <a:t>Қосымша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кеңес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алу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үшін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мына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нөмір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бойынша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хабарласыңыз</a:t>
            </a:r>
            <a:r>
              <a:rPr lang="ru-RU" sz="1400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</a:rPr>
              <a:t>8 (7172) </a:t>
            </a:r>
            <a:r>
              <a:rPr lang="ru-RU" sz="1400" dirty="0" smtClean="0">
                <a:solidFill>
                  <a:srgbClr val="FF0000"/>
                </a:solidFill>
              </a:rPr>
              <a:t>54-09-73</a:t>
            </a:r>
            <a:endParaRPr lang="ru-RU" sz="1400" dirty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069" y="3726306"/>
            <a:ext cx="1114247" cy="72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96" y="3726306"/>
            <a:ext cx="1205263" cy="7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06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73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«Сот сарапшысының біліктілігін беру» және «Сот-медициналық, сот-психиатриялық және сот-наркологиялық сараптамалардың белгілі бір түрін жүргізу құқығына біліктілікті беру»  мемлекеттік қызмет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сертификата об утверждении типа средств измерений</dc:title>
  <dc:creator>Акылбек</dc:creator>
  <cp:lastModifiedBy>Пользователь Windows</cp:lastModifiedBy>
  <cp:revision>80</cp:revision>
  <cp:lastPrinted>2017-02-15T04:16:36Z</cp:lastPrinted>
  <dcterms:created xsi:type="dcterms:W3CDTF">2016-03-01T17:33:50Z</dcterms:created>
  <dcterms:modified xsi:type="dcterms:W3CDTF">2021-08-12T05:37:58Z</dcterms:modified>
</cp:coreProperties>
</file>