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1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6018"/>
            <a:ext cx="8454777" cy="7617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400" dirty="0" smtClean="0">
                <a:solidFill>
                  <a:srgbClr val="00B050"/>
                </a:solidFill>
              </a:rPr>
              <a:t>Государственные услуги</a:t>
            </a:r>
            <a:r>
              <a:rPr lang="ru-RU" sz="1400" dirty="0">
                <a:solidFill>
                  <a:srgbClr val="00B050"/>
                </a:solidFill>
              </a:rPr>
              <a:t/>
            </a:r>
            <a:br>
              <a:rPr lang="ru-RU" sz="1400" dirty="0">
                <a:solidFill>
                  <a:srgbClr val="00B050"/>
                </a:solidFill>
              </a:rPr>
            </a:br>
            <a:r>
              <a:rPr lang="ru-RU" sz="1400" dirty="0">
                <a:solidFill>
                  <a:srgbClr val="00B050"/>
                </a:solidFill>
              </a:rPr>
              <a:t>«</a:t>
            </a:r>
            <a:r>
              <a:rPr lang="ru-RU" sz="1400" dirty="0" smtClean="0">
                <a:solidFill>
                  <a:srgbClr val="00B050"/>
                </a:solidFill>
              </a:rPr>
              <a:t>Аттестация судебных экспертов» </a:t>
            </a:r>
            <a:r>
              <a:rPr lang="ru-RU" sz="1400" dirty="0">
                <a:solidFill>
                  <a:srgbClr val="00B050"/>
                </a:solidFill>
              </a:rPr>
              <a:t>и </a:t>
            </a:r>
            <a:r>
              <a:rPr lang="ru-RU" sz="1400" dirty="0" smtClean="0">
                <a:solidFill>
                  <a:srgbClr val="00B050"/>
                </a:solidFill>
              </a:rPr>
              <a:t>«</a:t>
            </a:r>
            <a:r>
              <a:rPr lang="ru-RU" sz="1400" dirty="0">
                <a:solidFill>
                  <a:srgbClr val="00B050"/>
                </a:solidFill>
              </a:rPr>
              <a:t>Аттестация судебно-медицинских, </a:t>
            </a:r>
            <a:r>
              <a:rPr lang="ru-RU" sz="1400" dirty="0" smtClean="0">
                <a:solidFill>
                  <a:srgbClr val="00B050"/>
                </a:solidFill>
              </a:rPr>
              <a:t/>
            </a:r>
            <a:br>
              <a:rPr lang="ru-RU" sz="1400" dirty="0" smtClean="0">
                <a:solidFill>
                  <a:srgbClr val="00B050"/>
                </a:solidFill>
              </a:rPr>
            </a:br>
            <a:r>
              <a:rPr lang="ru-RU" sz="1400" dirty="0" smtClean="0">
                <a:solidFill>
                  <a:srgbClr val="00B050"/>
                </a:solidFill>
              </a:rPr>
              <a:t>судебно-психиатрических</a:t>
            </a:r>
            <a:r>
              <a:rPr lang="ru-RU" sz="1400" dirty="0">
                <a:solidFill>
                  <a:srgbClr val="00B050"/>
                </a:solidFill>
              </a:rPr>
              <a:t>, </a:t>
            </a:r>
            <a:r>
              <a:rPr lang="ru-RU" sz="1400" dirty="0" smtClean="0">
                <a:solidFill>
                  <a:srgbClr val="00B050"/>
                </a:solidFill>
              </a:rPr>
              <a:t>судебно-наркологических </a:t>
            </a:r>
            <a:r>
              <a:rPr lang="ru-RU" sz="1400" dirty="0">
                <a:solidFill>
                  <a:srgbClr val="00B050"/>
                </a:solidFill>
              </a:rPr>
              <a:t>экспертов» </a:t>
            </a:r>
            <a:endParaRPr lang="ru-RU" dirty="0"/>
          </a:p>
        </p:txBody>
      </p:sp>
      <p:pic>
        <p:nvPicPr>
          <p:cNvPr id="4" name="Рисунок 3" descr="AeS0jZW4wws.jpg"/>
          <p:cNvPicPr>
            <a:picLocks noChangeAspect="1"/>
          </p:cNvPicPr>
          <p:nvPr/>
        </p:nvPicPr>
        <p:blipFill rotWithShape="1">
          <a:blip r:embed="rId2" cstate="print"/>
          <a:srcRect l="17155" r="15528"/>
          <a:stretch/>
        </p:blipFill>
        <p:spPr>
          <a:xfrm>
            <a:off x="968763" y="3135073"/>
            <a:ext cx="647700" cy="9621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7349" y="4059173"/>
            <a:ext cx="15841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solidFill>
                  <a:schemeClr val="tx2"/>
                </a:solidFill>
              </a:rPr>
              <a:t>Услугополучатель</a:t>
            </a:r>
            <a:endParaRPr lang="ru-RU" sz="1400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2627" y="2535159"/>
            <a:ext cx="765513" cy="294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71"/>
          <a:stretch/>
        </p:blipFill>
        <p:spPr>
          <a:xfrm>
            <a:off x="855055" y="1496833"/>
            <a:ext cx="1019677" cy="22835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63577" y="1882865"/>
            <a:ext cx="1393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000" dirty="0" smtClean="0">
                <a:solidFill>
                  <a:srgbClr val="0070C0"/>
                </a:solidFill>
              </a:rPr>
              <a:t>Электронное лицензирование РК</a:t>
            </a:r>
            <a:endParaRPr lang="ru-RU" sz="1000" dirty="0">
              <a:solidFill>
                <a:srgbClr val="0070C0"/>
              </a:solidFill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08172"/>
            <a:ext cx="822325" cy="265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 descr="КТРМ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9500" y="1380020"/>
            <a:ext cx="549054" cy="549054"/>
          </a:xfrm>
          <a:prstGeom prst="rect">
            <a:avLst/>
          </a:prstGeom>
        </p:spPr>
      </p:pic>
      <p:pic>
        <p:nvPicPr>
          <p:cNvPr id="13" name="Рисунок 12" descr="герб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76015" y="1440730"/>
            <a:ext cx="216024" cy="20133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671063" y="1911057"/>
            <a:ext cx="17296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Канцелярия Центра </a:t>
            </a:r>
          </a:p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судебных экспертиз</a:t>
            </a:r>
          </a:p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 МЮ РК 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90" t="71456" r="39294" b="6930"/>
          <a:stretch/>
        </p:blipFill>
        <p:spPr>
          <a:xfrm>
            <a:off x="7342540" y="1154860"/>
            <a:ext cx="1074577" cy="903019"/>
          </a:xfrm>
          <a:prstGeom prst="rect">
            <a:avLst/>
          </a:prstGeom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370" y="1569880"/>
            <a:ext cx="822325" cy="252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092957" y="2017839"/>
            <a:ext cx="1729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Прохождение аттестации в назначенном времени и месте</a:t>
            </a:r>
          </a:p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на 4 рабочий день  </a:t>
            </a:r>
          </a:p>
        </p:txBody>
      </p: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62674">
            <a:off x="8154085" y="2922249"/>
            <a:ext cx="589809" cy="29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1231" y="4587929"/>
            <a:ext cx="1301583" cy="87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162998" y="5473432"/>
            <a:ext cx="2928999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tx2"/>
                </a:solidFill>
              </a:rPr>
              <a:t>Личный кабинет</a:t>
            </a:r>
          </a:p>
          <a:p>
            <a:pPr algn="ctr"/>
            <a:r>
              <a:rPr lang="ru-RU" sz="1050" b="1" dirty="0" smtClean="0">
                <a:solidFill>
                  <a:schemeClr val="tx2"/>
                </a:solidFill>
              </a:rPr>
              <a:t> «</a:t>
            </a:r>
            <a:r>
              <a:rPr lang="ru-RU" sz="1050" b="1" dirty="0" err="1" smtClean="0">
                <a:solidFill>
                  <a:schemeClr val="tx2"/>
                </a:solidFill>
              </a:rPr>
              <a:t>услугополучателя</a:t>
            </a:r>
            <a:r>
              <a:rPr lang="ru-RU" sz="1050" b="1" dirty="0" smtClean="0">
                <a:solidFill>
                  <a:schemeClr val="tx2"/>
                </a:solidFill>
              </a:rPr>
              <a:t>» </a:t>
            </a:r>
          </a:p>
          <a:p>
            <a:pPr algn="ctr"/>
            <a:r>
              <a:rPr lang="ru-RU" sz="1050" b="1" dirty="0" smtClean="0">
                <a:solidFill>
                  <a:schemeClr val="tx2"/>
                </a:solidFill>
              </a:rPr>
              <a:t>Заключение  аттестационной </a:t>
            </a:r>
            <a:r>
              <a:rPr lang="ru-RU" sz="1050" b="1" dirty="0">
                <a:solidFill>
                  <a:schemeClr val="tx2"/>
                </a:solidFill>
              </a:rPr>
              <a:t>комиссии </a:t>
            </a:r>
            <a:r>
              <a:rPr lang="ru-RU" sz="1050" b="1" dirty="0" smtClean="0">
                <a:solidFill>
                  <a:schemeClr val="tx2"/>
                </a:solidFill>
              </a:rPr>
              <a:t>или аттестационное </a:t>
            </a:r>
            <a:r>
              <a:rPr lang="ru-RU" sz="1050" b="1" dirty="0">
                <a:solidFill>
                  <a:schemeClr val="tx2"/>
                </a:solidFill>
              </a:rPr>
              <a:t>свидетельство </a:t>
            </a:r>
            <a:endParaRPr lang="ru-RU" sz="105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1050" b="1" dirty="0">
                <a:solidFill>
                  <a:schemeClr val="tx2"/>
                </a:solidFill>
              </a:rPr>
              <a:t>н</a:t>
            </a:r>
            <a:r>
              <a:rPr lang="ru-RU" sz="1050" b="1" dirty="0" smtClean="0">
                <a:solidFill>
                  <a:schemeClr val="tx2"/>
                </a:solidFill>
              </a:rPr>
              <a:t>а 7 рабочий день</a:t>
            </a:r>
            <a:endParaRPr lang="ru-RU" sz="1050" b="1" dirty="0">
              <a:solidFill>
                <a:schemeClr val="tx2"/>
              </a:solidFill>
            </a:endParaRPr>
          </a:p>
        </p:txBody>
      </p:sp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498" y="1120764"/>
            <a:ext cx="1574438" cy="1666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939182" y="1668921"/>
            <a:ext cx="13690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accent1"/>
                </a:solidFill>
              </a:rPr>
              <a:t>Срок рассмотрения документов – </a:t>
            </a:r>
            <a:endParaRPr lang="ru-RU" sz="1100" b="1" dirty="0">
              <a:solidFill>
                <a:schemeClr val="accent1"/>
              </a:solidFill>
            </a:endParaRPr>
          </a:p>
          <a:p>
            <a:pPr algn="ctr"/>
            <a:r>
              <a:rPr lang="ru-RU" sz="1100" b="1" dirty="0" smtClean="0">
                <a:solidFill>
                  <a:schemeClr val="accent1"/>
                </a:solidFill>
              </a:rPr>
              <a:t>3 рабочих дня</a:t>
            </a:r>
            <a:endParaRPr lang="ru-RU" sz="1100" dirty="0"/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061" y="1605575"/>
            <a:ext cx="822325" cy="273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30912">
            <a:off x="7138221" y="2895551"/>
            <a:ext cx="584808" cy="30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71962" y="4053578"/>
            <a:ext cx="780122" cy="318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719" y="3369188"/>
            <a:ext cx="1106779" cy="732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812" y="3391091"/>
            <a:ext cx="1031827" cy="745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6454802" y="3433396"/>
            <a:ext cx="12763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1"/>
                </a:solidFill>
              </a:rPr>
              <a:t>1 этап</a:t>
            </a:r>
          </a:p>
          <a:p>
            <a:pPr algn="ctr"/>
            <a:r>
              <a:rPr lang="ru-RU" sz="1000" b="1" dirty="0" smtClean="0">
                <a:solidFill>
                  <a:schemeClr val="accent1"/>
                </a:solidFill>
              </a:rPr>
              <a:t>Компьютерное тестирование </a:t>
            </a:r>
            <a:endParaRPr lang="ru-R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7943551" y="3482146"/>
            <a:ext cx="1369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1"/>
                </a:solidFill>
              </a:rPr>
              <a:t>2</a:t>
            </a:r>
            <a:r>
              <a:rPr lang="ru-RU" sz="1000" b="1" dirty="0" smtClean="0">
                <a:solidFill>
                  <a:schemeClr val="accent1"/>
                </a:solidFill>
              </a:rPr>
              <a:t> этап</a:t>
            </a:r>
          </a:p>
          <a:p>
            <a:pPr algn="ctr"/>
            <a:r>
              <a:rPr lang="ru-RU" sz="1000" b="1" dirty="0" smtClean="0">
                <a:solidFill>
                  <a:schemeClr val="accent1"/>
                </a:solidFill>
              </a:rPr>
              <a:t>Собеседование </a:t>
            </a:r>
            <a:endParaRPr lang="ru-RU" sz="1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02708" y="5709361"/>
            <a:ext cx="21410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Для получения консультации звонить по номеру: 8 (7172) 54-09-73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5111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</TotalTime>
  <Words>66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Государственные услуги «Аттестация судебных экспертов» и «Аттестация судебно-медицинских,  судебно-психиатрических, судебно-наркологических экспертов»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Выдача сертификата об утверждении типа средств измерений</dc:title>
  <dc:creator>Акылбек</dc:creator>
  <cp:lastModifiedBy>Пользователь Windows</cp:lastModifiedBy>
  <cp:revision>81</cp:revision>
  <cp:lastPrinted>2017-02-15T04:16:36Z</cp:lastPrinted>
  <dcterms:created xsi:type="dcterms:W3CDTF">2016-03-01T17:33:50Z</dcterms:created>
  <dcterms:modified xsi:type="dcterms:W3CDTF">2021-08-12T05:52:55Z</dcterms:modified>
</cp:coreProperties>
</file>