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4" r:id="rId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705" y="286018"/>
            <a:ext cx="8229600" cy="761778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1400" dirty="0">
                <a:solidFill>
                  <a:srgbClr val="00B050"/>
                </a:solidFill>
              </a:rPr>
              <a:t/>
            </a:r>
            <a:br>
              <a:rPr lang="ru-RU" sz="1400" dirty="0">
                <a:solidFill>
                  <a:srgbClr val="00B050"/>
                </a:solidFill>
              </a:rPr>
            </a:br>
            <a:r>
              <a:rPr lang="ru-RU" sz="1400" dirty="0" smtClean="0">
                <a:solidFill>
                  <a:srgbClr val="00B050"/>
                </a:solidFill>
              </a:rPr>
              <a:t>«Сот </a:t>
            </a:r>
            <a:r>
              <a:rPr lang="ru-RU" sz="1400" dirty="0" err="1" smtClean="0">
                <a:solidFill>
                  <a:srgbClr val="00B050"/>
                </a:solidFill>
              </a:rPr>
              <a:t>сарапшыларын</a:t>
            </a:r>
            <a:r>
              <a:rPr lang="ru-RU" sz="1400" dirty="0" smtClean="0">
                <a:solidFill>
                  <a:srgbClr val="00B050"/>
                </a:solidFill>
              </a:rPr>
              <a:t>  </a:t>
            </a:r>
            <a:r>
              <a:rPr lang="ru-RU" sz="1400" dirty="0" err="1" smtClean="0">
                <a:solidFill>
                  <a:srgbClr val="00B050"/>
                </a:solidFill>
              </a:rPr>
              <a:t>аттестаттау</a:t>
            </a:r>
            <a:r>
              <a:rPr lang="ru-RU" sz="1400" dirty="0" smtClean="0">
                <a:solidFill>
                  <a:srgbClr val="00B050"/>
                </a:solidFill>
              </a:rPr>
              <a:t>» ж</a:t>
            </a:r>
            <a:r>
              <a:rPr lang="kk-KZ" sz="1400" dirty="0" smtClean="0">
                <a:solidFill>
                  <a:srgbClr val="00B050"/>
                </a:solidFill>
              </a:rPr>
              <a:t>әне </a:t>
            </a:r>
            <a:br>
              <a:rPr lang="kk-KZ" sz="1400" dirty="0" smtClean="0">
                <a:solidFill>
                  <a:srgbClr val="00B050"/>
                </a:solidFill>
              </a:rPr>
            </a:br>
            <a:r>
              <a:rPr lang="ru-RU" sz="1400" dirty="0" smtClean="0">
                <a:solidFill>
                  <a:srgbClr val="00B050"/>
                </a:solidFill>
              </a:rPr>
              <a:t>Сот-</a:t>
            </a:r>
            <a:r>
              <a:rPr lang="ru-RU" sz="1400" dirty="0" err="1" smtClean="0">
                <a:solidFill>
                  <a:srgbClr val="00B050"/>
                </a:solidFill>
              </a:rPr>
              <a:t>медициналық</a:t>
            </a:r>
            <a:r>
              <a:rPr lang="ru-RU" sz="1400" dirty="0">
                <a:solidFill>
                  <a:srgbClr val="00B050"/>
                </a:solidFill>
              </a:rPr>
              <a:t>, сот-</a:t>
            </a:r>
            <a:r>
              <a:rPr lang="ru-RU" sz="1400" dirty="0" err="1">
                <a:solidFill>
                  <a:srgbClr val="00B050"/>
                </a:solidFill>
              </a:rPr>
              <a:t>психиатриялық</a:t>
            </a:r>
            <a:r>
              <a:rPr lang="ru-RU" sz="1400" dirty="0">
                <a:solidFill>
                  <a:srgbClr val="00B050"/>
                </a:solidFill>
              </a:rPr>
              <a:t>, сот-</a:t>
            </a:r>
            <a:r>
              <a:rPr lang="ru-RU" sz="1400" dirty="0" err="1">
                <a:solidFill>
                  <a:srgbClr val="00B050"/>
                </a:solidFill>
              </a:rPr>
              <a:t>наркологиялық</a:t>
            </a:r>
            <a:r>
              <a:rPr lang="ru-RU" sz="1400" dirty="0">
                <a:solidFill>
                  <a:srgbClr val="00B050"/>
                </a:solidFill>
              </a:rPr>
              <a:t> </a:t>
            </a:r>
            <a:r>
              <a:rPr lang="ru-RU" sz="1400" dirty="0" err="1">
                <a:solidFill>
                  <a:srgbClr val="00B050"/>
                </a:solidFill>
              </a:rPr>
              <a:t>сарапшыларды</a:t>
            </a:r>
            <a:r>
              <a:rPr lang="ru-RU" sz="1400" dirty="0">
                <a:solidFill>
                  <a:srgbClr val="00B050"/>
                </a:solidFill>
              </a:rPr>
              <a:t> </a:t>
            </a:r>
            <a:r>
              <a:rPr lang="ru-RU" sz="1400" dirty="0" err="1">
                <a:solidFill>
                  <a:srgbClr val="00B050"/>
                </a:solidFill>
              </a:rPr>
              <a:t>аттестаттау</a:t>
            </a:r>
            <a:r>
              <a:rPr lang="ru-RU" sz="1400" dirty="0">
                <a:solidFill>
                  <a:srgbClr val="00B050"/>
                </a:solidFill>
              </a:rPr>
              <a:t>»</a:t>
            </a:r>
            <a:r>
              <a:rPr lang="ru-RU" sz="1400" dirty="0" smtClean="0">
                <a:solidFill>
                  <a:srgbClr val="00B050"/>
                </a:solidFill>
              </a:rPr>
              <a:t/>
            </a:r>
            <a:br>
              <a:rPr lang="ru-RU" sz="1400" dirty="0" smtClean="0">
                <a:solidFill>
                  <a:srgbClr val="00B050"/>
                </a:solidFill>
              </a:rPr>
            </a:br>
            <a:r>
              <a:rPr lang="ru-RU" sz="1400" dirty="0" err="1" smtClean="0">
                <a:solidFill>
                  <a:srgbClr val="00B050"/>
                </a:solidFill>
              </a:rPr>
              <a:t>мемлекеттік</a:t>
            </a:r>
            <a:r>
              <a:rPr lang="ru-RU" sz="1400" dirty="0" smtClean="0">
                <a:solidFill>
                  <a:srgbClr val="00B050"/>
                </a:solidFill>
              </a:rPr>
              <a:t> </a:t>
            </a:r>
            <a:r>
              <a:rPr lang="ru-RU" sz="1400" dirty="0" err="1" smtClean="0">
                <a:solidFill>
                  <a:srgbClr val="00B050"/>
                </a:solidFill>
              </a:rPr>
              <a:t>қызметтер</a:t>
            </a:r>
            <a:endParaRPr lang="ru-RU" dirty="0"/>
          </a:p>
        </p:txBody>
      </p:sp>
      <p:pic>
        <p:nvPicPr>
          <p:cNvPr id="4" name="Рисунок 3" descr="AeS0jZW4wws.jpg"/>
          <p:cNvPicPr>
            <a:picLocks noChangeAspect="1"/>
          </p:cNvPicPr>
          <p:nvPr/>
        </p:nvPicPr>
        <p:blipFill rotWithShape="1">
          <a:blip r:embed="rId2" cstate="print"/>
          <a:srcRect l="17155" r="15528"/>
          <a:stretch/>
        </p:blipFill>
        <p:spPr>
          <a:xfrm>
            <a:off x="968763" y="3135073"/>
            <a:ext cx="647700" cy="96217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77349" y="4059173"/>
            <a:ext cx="15841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 smtClean="0">
                <a:solidFill>
                  <a:schemeClr val="tx2"/>
                </a:solidFill>
              </a:rPr>
              <a:t>Қызметті алушы</a:t>
            </a:r>
            <a:endParaRPr lang="ru-RU" sz="1400" dirty="0">
              <a:solidFill>
                <a:schemeClr val="tx2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12627" y="2535159"/>
            <a:ext cx="765513" cy="294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271"/>
          <a:stretch/>
        </p:blipFill>
        <p:spPr>
          <a:xfrm>
            <a:off x="855055" y="1496833"/>
            <a:ext cx="1019677" cy="22835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63577" y="1882865"/>
            <a:ext cx="13932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000" dirty="0" smtClean="0">
                <a:solidFill>
                  <a:srgbClr val="0070C0"/>
                </a:solidFill>
              </a:rPr>
              <a:t>ҚР электрондық лицензиялау</a:t>
            </a:r>
            <a:endParaRPr lang="ru-RU" sz="1000" dirty="0">
              <a:solidFill>
                <a:srgbClr val="0070C0"/>
              </a:solidFill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508172"/>
            <a:ext cx="822325" cy="265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Рисунок 11" descr="КТРМ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9500" y="1380020"/>
            <a:ext cx="549054" cy="549054"/>
          </a:xfrm>
          <a:prstGeom prst="rect">
            <a:avLst/>
          </a:prstGeom>
        </p:spPr>
      </p:pic>
      <p:pic>
        <p:nvPicPr>
          <p:cNvPr id="13" name="Рисунок 12" descr="герб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376015" y="1440730"/>
            <a:ext cx="216024" cy="20133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671063" y="1911057"/>
            <a:ext cx="172968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ҚР ӘМ Сот </a:t>
            </a:r>
            <a:r>
              <a:rPr lang="ru-RU" sz="1100" dirty="0" err="1" smtClean="0">
                <a:solidFill>
                  <a:srgbClr val="0070C0"/>
                </a:solidFill>
              </a:rPr>
              <a:t>сараптамалары</a:t>
            </a:r>
            <a:r>
              <a:rPr lang="ru-RU" sz="1100" dirty="0" smtClean="0">
                <a:solidFill>
                  <a:srgbClr val="0070C0"/>
                </a:solidFill>
              </a:rPr>
              <a:t> </a:t>
            </a:r>
            <a:r>
              <a:rPr lang="ru-RU" sz="1100" dirty="0" err="1" smtClean="0">
                <a:solidFill>
                  <a:srgbClr val="0070C0"/>
                </a:solidFill>
              </a:rPr>
              <a:t>орталығының</a:t>
            </a:r>
            <a:r>
              <a:rPr lang="ru-RU" sz="1100" dirty="0" smtClean="0">
                <a:solidFill>
                  <a:srgbClr val="0070C0"/>
                </a:solidFill>
              </a:rPr>
              <a:t> </a:t>
            </a:r>
            <a:r>
              <a:rPr lang="ru-RU" sz="1100" dirty="0" err="1" smtClean="0">
                <a:solidFill>
                  <a:srgbClr val="0070C0"/>
                </a:solidFill>
              </a:rPr>
              <a:t>кеңсесі</a:t>
            </a:r>
            <a:r>
              <a:rPr lang="ru-RU" sz="1100" dirty="0" smtClean="0">
                <a:solidFill>
                  <a:srgbClr val="0070C0"/>
                </a:solidFill>
              </a:rPr>
              <a:t> </a:t>
            </a:r>
            <a:endParaRPr lang="ru-RU" sz="1100" dirty="0">
              <a:solidFill>
                <a:srgbClr val="0070C0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90" t="71456" r="39294" b="6930"/>
          <a:stretch/>
        </p:blipFill>
        <p:spPr>
          <a:xfrm>
            <a:off x="7283833" y="1112004"/>
            <a:ext cx="1074577" cy="903019"/>
          </a:xfrm>
          <a:prstGeom prst="rect">
            <a:avLst/>
          </a:prstGeom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370" y="1569880"/>
            <a:ext cx="822325" cy="252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7074108" y="1904731"/>
            <a:ext cx="172968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err="1" smtClean="0">
                <a:solidFill>
                  <a:srgbClr val="0070C0"/>
                </a:solidFill>
              </a:rPr>
              <a:t>Аттестацияны</a:t>
            </a:r>
            <a:r>
              <a:rPr lang="ru-RU" sz="1100" dirty="0" smtClean="0">
                <a:solidFill>
                  <a:srgbClr val="0070C0"/>
                </a:solidFill>
              </a:rPr>
              <a:t> </a:t>
            </a:r>
            <a:r>
              <a:rPr lang="ru-RU" sz="1100" dirty="0" err="1" smtClean="0">
                <a:solidFill>
                  <a:srgbClr val="0070C0"/>
                </a:solidFill>
              </a:rPr>
              <a:t>белгіленген</a:t>
            </a:r>
            <a:r>
              <a:rPr lang="ru-RU" sz="1100" dirty="0" smtClean="0">
                <a:solidFill>
                  <a:srgbClr val="0070C0"/>
                </a:solidFill>
              </a:rPr>
              <a:t> </a:t>
            </a:r>
            <a:r>
              <a:rPr lang="ru-RU" sz="1100" dirty="0" err="1" smtClean="0">
                <a:solidFill>
                  <a:srgbClr val="0070C0"/>
                </a:solidFill>
              </a:rPr>
              <a:t>уақытта</a:t>
            </a:r>
            <a:r>
              <a:rPr lang="ru-RU" sz="1100" dirty="0" smtClean="0">
                <a:solidFill>
                  <a:srgbClr val="0070C0"/>
                </a:solidFill>
              </a:rPr>
              <a:t> </a:t>
            </a:r>
            <a:r>
              <a:rPr lang="ru-RU" sz="1100" dirty="0" err="1" smtClean="0">
                <a:solidFill>
                  <a:srgbClr val="0070C0"/>
                </a:solidFill>
              </a:rPr>
              <a:t>және</a:t>
            </a:r>
            <a:r>
              <a:rPr lang="ru-RU" sz="1100" dirty="0" smtClean="0">
                <a:solidFill>
                  <a:srgbClr val="0070C0"/>
                </a:solidFill>
              </a:rPr>
              <a:t>  </a:t>
            </a:r>
            <a:r>
              <a:rPr lang="ru-RU" sz="1100" dirty="0" err="1" smtClean="0">
                <a:solidFill>
                  <a:srgbClr val="0070C0"/>
                </a:solidFill>
              </a:rPr>
              <a:t>орнында</a:t>
            </a:r>
            <a:r>
              <a:rPr lang="ru-RU" sz="1100" dirty="0" smtClean="0">
                <a:solidFill>
                  <a:srgbClr val="0070C0"/>
                </a:solidFill>
              </a:rPr>
              <a:t> өту 1 </a:t>
            </a:r>
            <a:r>
              <a:rPr lang="ru-RU" sz="1100" dirty="0" err="1">
                <a:solidFill>
                  <a:srgbClr val="0070C0"/>
                </a:solidFill>
              </a:rPr>
              <a:t>жұмыс</a:t>
            </a:r>
            <a:r>
              <a:rPr lang="ru-RU" sz="1100" dirty="0">
                <a:solidFill>
                  <a:srgbClr val="0070C0"/>
                </a:solidFill>
              </a:rPr>
              <a:t> </a:t>
            </a:r>
            <a:r>
              <a:rPr lang="ru-RU" sz="1100" dirty="0" err="1" smtClean="0">
                <a:solidFill>
                  <a:srgbClr val="0070C0"/>
                </a:solidFill>
              </a:rPr>
              <a:t>күн</a:t>
            </a:r>
            <a:endParaRPr lang="ru-RU" sz="1100" dirty="0" smtClean="0">
              <a:solidFill>
                <a:srgbClr val="0070C0"/>
              </a:solidFill>
            </a:endParaRPr>
          </a:p>
        </p:txBody>
      </p:sp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62674">
            <a:off x="8154085" y="2922249"/>
            <a:ext cx="589809" cy="295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441" y="4655682"/>
            <a:ext cx="1301583" cy="87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6734664" y="5335202"/>
            <a:ext cx="1992895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05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1050" b="1" dirty="0" smtClean="0">
                <a:solidFill>
                  <a:schemeClr val="tx2"/>
                </a:solidFill>
              </a:rPr>
              <a:t>«қызметалушының»</a:t>
            </a:r>
          </a:p>
          <a:p>
            <a:pPr algn="ctr"/>
            <a:r>
              <a:rPr lang="ru-RU" sz="1050" b="1" dirty="0" err="1">
                <a:solidFill>
                  <a:schemeClr val="tx2"/>
                </a:solidFill>
              </a:rPr>
              <a:t>ж</a:t>
            </a:r>
            <a:r>
              <a:rPr lang="ru-RU" sz="1050" b="1" dirty="0" err="1" smtClean="0">
                <a:solidFill>
                  <a:schemeClr val="tx2"/>
                </a:solidFill>
              </a:rPr>
              <a:t>еке</a:t>
            </a:r>
            <a:r>
              <a:rPr lang="ru-RU" sz="1050" b="1" dirty="0" smtClean="0">
                <a:solidFill>
                  <a:schemeClr val="tx2"/>
                </a:solidFill>
              </a:rPr>
              <a:t> </a:t>
            </a:r>
            <a:r>
              <a:rPr lang="ru-RU" sz="1050" b="1" dirty="0" err="1" smtClean="0">
                <a:solidFill>
                  <a:schemeClr val="tx2"/>
                </a:solidFill>
              </a:rPr>
              <a:t>кабинеті</a:t>
            </a:r>
            <a:r>
              <a:rPr lang="ru-RU" sz="1050" b="1" dirty="0" smtClean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ru-RU" sz="1050" b="1" dirty="0" smtClean="0">
                <a:solidFill>
                  <a:schemeClr val="tx2"/>
                </a:solidFill>
              </a:rPr>
              <a:t>Аттестациялық </a:t>
            </a:r>
            <a:r>
              <a:rPr lang="ru-RU" sz="1050" b="1" dirty="0" err="1" smtClean="0">
                <a:solidFill>
                  <a:schemeClr val="tx2"/>
                </a:solidFill>
              </a:rPr>
              <a:t>комиссияның</a:t>
            </a:r>
            <a:r>
              <a:rPr lang="ru-RU" sz="1050" b="1" dirty="0" smtClean="0">
                <a:solidFill>
                  <a:schemeClr val="tx2"/>
                </a:solidFill>
              </a:rPr>
              <a:t> </a:t>
            </a:r>
            <a:r>
              <a:rPr lang="ru-RU" sz="1050" b="1" dirty="0" err="1" smtClean="0">
                <a:solidFill>
                  <a:schemeClr val="tx2"/>
                </a:solidFill>
              </a:rPr>
              <a:t>қорытындысы</a:t>
            </a:r>
            <a:r>
              <a:rPr lang="ru-RU" sz="1050" b="1" dirty="0" smtClean="0">
                <a:solidFill>
                  <a:schemeClr val="tx2"/>
                </a:solidFill>
              </a:rPr>
              <a:t> </a:t>
            </a:r>
            <a:r>
              <a:rPr lang="ru-RU" sz="1050" b="1" dirty="0">
                <a:solidFill>
                  <a:schemeClr val="tx2"/>
                </a:solidFill>
              </a:rPr>
              <a:t>немесе Аттестациялық </a:t>
            </a:r>
            <a:r>
              <a:rPr lang="ru-RU" sz="1050" b="1" dirty="0" err="1" smtClean="0">
                <a:solidFill>
                  <a:schemeClr val="tx2"/>
                </a:solidFill>
              </a:rPr>
              <a:t>куәлігі</a:t>
            </a:r>
            <a:endParaRPr lang="ru-RU" sz="105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1050" b="1" dirty="0" smtClean="0">
                <a:solidFill>
                  <a:schemeClr val="tx2"/>
                </a:solidFill>
              </a:rPr>
              <a:t>7 </a:t>
            </a:r>
            <a:r>
              <a:rPr lang="ru-RU" sz="1050" b="1" dirty="0" err="1">
                <a:solidFill>
                  <a:schemeClr val="tx2"/>
                </a:solidFill>
              </a:rPr>
              <a:t>жұмыс</a:t>
            </a:r>
            <a:r>
              <a:rPr lang="ru-RU" sz="1050" b="1" dirty="0">
                <a:solidFill>
                  <a:schemeClr val="tx2"/>
                </a:solidFill>
              </a:rPr>
              <a:t> </a:t>
            </a:r>
            <a:r>
              <a:rPr lang="ru-RU" sz="1050" b="1" dirty="0" err="1" smtClean="0">
                <a:solidFill>
                  <a:schemeClr val="tx2"/>
                </a:solidFill>
              </a:rPr>
              <a:t>күні</a:t>
            </a:r>
            <a:r>
              <a:rPr lang="ru-RU" sz="1050" b="1" dirty="0" smtClean="0">
                <a:solidFill>
                  <a:schemeClr val="tx2"/>
                </a:solidFill>
              </a:rPr>
              <a:t> </a:t>
            </a:r>
            <a:r>
              <a:rPr lang="ru-RU" sz="1050" b="1" dirty="0" err="1" smtClean="0">
                <a:solidFill>
                  <a:schemeClr val="tx2"/>
                </a:solidFill>
              </a:rPr>
              <a:t>беріледі</a:t>
            </a:r>
            <a:endParaRPr lang="ru-RU" sz="1050" b="1" dirty="0">
              <a:solidFill>
                <a:schemeClr val="tx2"/>
              </a:solidFill>
            </a:endParaRPr>
          </a:p>
        </p:txBody>
      </p:sp>
      <p:pic>
        <p:nvPicPr>
          <p:cNvPr id="23" name="Picture 1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226" y="1114243"/>
            <a:ext cx="1529409" cy="1618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4939182" y="1603520"/>
            <a:ext cx="136907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accent1"/>
                </a:solidFill>
              </a:rPr>
              <a:t>3 </a:t>
            </a:r>
            <a:r>
              <a:rPr lang="ru-RU" sz="1100" b="1" dirty="0" err="1" smtClean="0">
                <a:solidFill>
                  <a:schemeClr val="accent1"/>
                </a:solidFill>
              </a:rPr>
              <a:t>жұмыс</a:t>
            </a:r>
            <a:r>
              <a:rPr lang="ru-RU" sz="1100" b="1" dirty="0" smtClean="0">
                <a:solidFill>
                  <a:schemeClr val="accent1"/>
                </a:solidFill>
              </a:rPr>
              <a:t> </a:t>
            </a:r>
            <a:r>
              <a:rPr lang="ru-RU" sz="1100" b="1" dirty="0" err="1" smtClean="0">
                <a:solidFill>
                  <a:schemeClr val="accent1"/>
                </a:solidFill>
              </a:rPr>
              <a:t>күн</a:t>
            </a:r>
            <a:r>
              <a:rPr lang="ru-RU" sz="1100" b="1" dirty="0" smtClean="0">
                <a:solidFill>
                  <a:schemeClr val="accent1"/>
                </a:solidFill>
              </a:rPr>
              <a:t> </a:t>
            </a:r>
            <a:r>
              <a:rPr lang="ru-RU" sz="1100" b="1" dirty="0" err="1" smtClean="0">
                <a:solidFill>
                  <a:schemeClr val="accent1"/>
                </a:solidFill>
              </a:rPr>
              <a:t>ішінде</a:t>
            </a:r>
            <a:r>
              <a:rPr lang="ru-RU" sz="1100" b="1" dirty="0" smtClean="0">
                <a:solidFill>
                  <a:schemeClr val="accent1"/>
                </a:solidFill>
              </a:rPr>
              <a:t> </a:t>
            </a:r>
            <a:r>
              <a:rPr lang="ru-RU" sz="1100" b="1" dirty="0" err="1" smtClean="0">
                <a:solidFill>
                  <a:schemeClr val="accent1"/>
                </a:solidFill>
              </a:rPr>
              <a:t>құжаттарды</a:t>
            </a:r>
            <a:r>
              <a:rPr lang="ru-RU" sz="1100" b="1" dirty="0" smtClean="0">
                <a:solidFill>
                  <a:schemeClr val="accent1"/>
                </a:solidFill>
              </a:rPr>
              <a:t> </a:t>
            </a:r>
            <a:r>
              <a:rPr lang="ru-RU" sz="1100" b="1" dirty="0" err="1">
                <a:solidFill>
                  <a:schemeClr val="accent1"/>
                </a:solidFill>
              </a:rPr>
              <a:t>қарау</a:t>
            </a:r>
            <a:r>
              <a:rPr lang="ru-RU" sz="1100" b="1" dirty="0">
                <a:solidFill>
                  <a:schemeClr val="accent1"/>
                </a:solidFill>
              </a:rPr>
              <a:t> </a:t>
            </a:r>
            <a:r>
              <a:rPr lang="ru-RU" sz="1100" b="1" dirty="0" err="1">
                <a:solidFill>
                  <a:schemeClr val="accent1"/>
                </a:solidFill>
              </a:rPr>
              <a:t>мерзімі</a:t>
            </a:r>
            <a:endParaRPr lang="ru-RU" sz="1100" dirty="0"/>
          </a:p>
        </p:txBody>
      </p:sp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061" y="1605575"/>
            <a:ext cx="822325" cy="273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30912">
            <a:off x="7138221" y="2895551"/>
            <a:ext cx="584808" cy="30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442172" y="4134374"/>
            <a:ext cx="780122" cy="318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1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0719" y="3369188"/>
            <a:ext cx="1106779" cy="732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1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812" y="3391091"/>
            <a:ext cx="1031827" cy="745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6454802" y="3433396"/>
            <a:ext cx="12763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1"/>
                </a:solidFill>
              </a:rPr>
              <a:t>1 </a:t>
            </a:r>
            <a:r>
              <a:rPr lang="ru-RU" sz="1000" b="1" dirty="0" err="1" smtClean="0">
                <a:solidFill>
                  <a:schemeClr val="accent1"/>
                </a:solidFill>
              </a:rPr>
              <a:t>кезең</a:t>
            </a:r>
            <a:endParaRPr lang="ru-RU" sz="1000" b="1" dirty="0" smtClean="0">
              <a:solidFill>
                <a:schemeClr val="accent1"/>
              </a:solidFill>
            </a:endParaRPr>
          </a:p>
          <a:p>
            <a:pPr algn="ctr"/>
            <a:r>
              <a:rPr lang="ru-RU" sz="1000" b="1" dirty="0" err="1" smtClean="0">
                <a:solidFill>
                  <a:schemeClr val="accent1"/>
                </a:solidFill>
              </a:rPr>
              <a:t>Компьютерлік</a:t>
            </a:r>
            <a:r>
              <a:rPr lang="ru-RU" sz="1000" b="1" dirty="0" smtClean="0">
                <a:solidFill>
                  <a:schemeClr val="accent1"/>
                </a:solidFill>
              </a:rPr>
              <a:t> </a:t>
            </a:r>
            <a:r>
              <a:rPr lang="ru-RU" sz="1000" b="1" dirty="0" err="1" smtClean="0">
                <a:solidFill>
                  <a:schemeClr val="accent1"/>
                </a:solidFill>
              </a:rPr>
              <a:t>тестілеу</a:t>
            </a:r>
            <a:endParaRPr lang="ru-RU" sz="10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702708" y="5733256"/>
            <a:ext cx="23153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>
                <a:solidFill>
                  <a:srgbClr val="FF0000"/>
                </a:solidFill>
              </a:rPr>
              <a:t>Қосымша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</a:rPr>
              <a:t>кеңес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</a:rPr>
              <a:t>алу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</a:rPr>
              <a:t>үшін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</a:rPr>
              <a:t>мына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</a:rPr>
              <a:t>нөмір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</a:rPr>
              <a:t>бойынша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</a:rPr>
              <a:t>хабарласыңыз</a:t>
            </a:r>
            <a:r>
              <a:rPr lang="ru-RU" sz="14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 8 (7172)54-09-73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943551" y="3482146"/>
            <a:ext cx="13690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chemeClr val="accent1"/>
                </a:solidFill>
              </a:rPr>
              <a:t>2</a:t>
            </a:r>
            <a:r>
              <a:rPr lang="ru-RU" sz="1000" b="1" dirty="0" smtClean="0">
                <a:solidFill>
                  <a:schemeClr val="accent1"/>
                </a:solidFill>
              </a:rPr>
              <a:t> </a:t>
            </a:r>
            <a:r>
              <a:rPr lang="ru-RU" sz="1000" b="1" dirty="0" err="1" smtClean="0">
                <a:solidFill>
                  <a:schemeClr val="accent1"/>
                </a:solidFill>
              </a:rPr>
              <a:t>кезең</a:t>
            </a:r>
            <a:endParaRPr lang="ru-RU" sz="1000" b="1" dirty="0" smtClean="0">
              <a:solidFill>
                <a:schemeClr val="accent1"/>
              </a:solidFill>
            </a:endParaRPr>
          </a:p>
          <a:p>
            <a:pPr algn="ctr"/>
            <a:r>
              <a:rPr lang="ru-RU" sz="1000" b="1" dirty="0" err="1" smtClean="0">
                <a:solidFill>
                  <a:schemeClr val="accent1"/>
                </a:solidFill>
              </a:rPr>
              <a:t>Әңгімелелесу</a:t>
            </a:r>
            <a:r>
              <a:rPr lang="ru-RU" sz="1000" b="1" dirty="0" smtClean="0">
                <a:solidFill>
                  <a:schemeClr val="accent1"/>
                </a:solidFill>
              </a:rPr>
              <a:t>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3689916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1576</TotalTime>
  <Words>62</Words>
  <Application>Microsoft Office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«Сот сарапшыларын  аттестаттау» және  Сот-медициналық, сот-психиатриялық, сот-наркологиялық сарапшыларды аттестаттау» мемлекеттік қызметтер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Выдача сертификата об утверждении типа средств измерений</dc:title>
  <dc:creator>Акылбек</dc:creator>
  <cp:lastModifiedBy>Пользователь Windows</cp:lastModifiedBy>
  <cp:revision>80</cp:revision>
  <cp:lastPrinted>2017-02-15T04:16:36Z</cp:lastPrinted>
  <dcterms:created xsi:type="dcterms:W3CDTF">2016-03-01T17:33:50Z</dcterms:created>
  <dcterms:modified xsi:type="dcterms:W3CDTF">2021-08-12T05:39:33Z</dcterms:modified>
</cp:coreProperties>
</file>